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83" r:id="rId6"/>
    <p:sldId id="267" r:id="rId7"/>
    <p:sldId id="266" r:id="rId8"/>
    <p:sldId id="275" r:id="rId9"/>
    <p:sldId id="294" r:id="rId10"/>
    <p:sldId id="270" r:id="rId11"/>
    <p:sldId id="272" r:id="rId12"/>
    <p:sldId id="295" r:id="rId13"/>
    <p:sldId id="293" r:id="rId14"/>
    <p:sldId id="259" r:id="rId15"/>
    <p:sldId id="268" r:id="rId16"/>
    <p:sldId id="261" r:id="rId17"/>
    <p:sldId id="296" r:id="rId18"/>
    <p:sldId id="271" r:id="rId19"/>
    <p:sldId id="258" r:id="rId20"/>
    <p:sldId id="277" r:id="rId21"/>
    <p:sldId id="297" r:id="rId22"/>
    <p:sldId id="274" r:id="rId23"/>
    <p:sldId id="273" r:id="rId24"/>
    <p:sldId id="278" r:id="rId25"/>
    <p:sldId id="286" r:id="rId26"/>
    <p:sldId id="292" r:id="rId27"/>
  </p:sldIdLst>
  <p:sldSz cx="12192000" cy="6858000"/>
  <p:notesSz cx="6858000" cy="9144000"/>
  <p:embeddedFontLst>
    <p:embeddedFont>
      <p:font typeface="-윤고딕320" panose="02030504000101010101" pitchFamily="18" charset="-127"/>
      <p:regular r:id="rId28"/>
    </p:embeddedFont>
    <p:embeddedFont>
      <p:font typeface="휴먼둥근헤드라인" panose="02030504000101010101" pitchFamily="18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나눔바른고딕" panose="020B0603020101020101" pitchFamily="34" charset="-127"/>
      <p:regular r:id="rId32"/>
      <p:bold r:id="rId33"/>
    </p:embeddedFont>
    <p:embeddedFont>
      <p:font typeface="나눔바른고딕 Light" panose="020B0603020101020101" pitchFamily="34" charset="-127"/>
      <p:regular r:id="rId34"/>
    </p:embeddedFont>
    <p:embeddedFont>
      <p:font typeface="Avengeance Heroic Avenger" pitchFamily="2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36"/>
    <a:srgbClr val="050505"/>
    <a:srgbClr val="000000"/>
    <a:srgbClr val="170A20"/>
    <a:srgbClr val="3D1C54"/>
    <a:srgbClr val="67308E"/>
    <a:srgbClr val="00FF00"/>
    <a:srgbClr val="D4B434"/>
    <a:srgbClr val="F4EE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2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2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0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6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7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40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02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2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4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3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4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9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eave">
          <a:fgClr>
            <a:schemeClr val="bg2">
              <a:lumMod val="10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8D798-7903-4BDC-92C1-9A74868AC199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9A709-5BF9-4A4A-AF52-FF4A03DD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7.wdp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0270">
            <a:off x="3472738" y="-847292"/>
            <a:ext cx="6858000" cy="6858000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18" name="직사각형 17"/>
          <p:cNvSpPr/>
          <p:nvPr/>
        </p:nvSpPr>
        <p:spPr>
          <a:xfrm>
            <a:off x="13650" y="0"/>
            <a:ext cx="12192000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62602" y="6405163"/>
            <a:ext cx="6866796" cy="338554"/>
          </a:xfrm>
          <a:prstGeom prst="rect">
            <a:avLst/>
          </a:prstGeom>
          <a:noFill/>
          <a:ln>
            <a:noFill/>
          </a:ln>
          <a:effectLst>
            <a:glow>
              <a:srgbClr val="33474E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" altLang="ko-KR" sz="1600" i="1" kern="0" spc="140" dirty="0">
                <a:solidFill>
                  <a:srgbClr val="D7E9EC"/>
                </a:solidFill>
                <a:effectLst>
                  <a:glow rad="127000">
                    <a:srgbClr val="36474E">
                      <a:alpha val="6500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Character analysis PPT</a:t>
            </a:r>
            <a:r>
              <a:rPr lang="ko-KR" altLang="en-US" sz="1600" i="1" kern="0" spc="140" dirty="0">
                <a:solidFill>
                  <a:srgbClr val="D7E9EC"/>
                </a:solidFill>
                <a:effectLst>
                  <a:glow rad="127000">
                    <a:srgbClr val="36474E">
                      <a:alpha val="6500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i="1" kern="0" spc="140" dirty="0">
                <a:solidFill>
                  <a:srgbClr val="D7E9EC"/>
                </a:solidFill>
                <a:effectLst>
                  <a:glow rad="127000">
                    <a:srgbClr val="36474E">
                      <a:alpha val="6500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templet</a:t>
            </a:r>
            <a:r>
              <a:rPr lang="en" altLang="ko-KR" sz="1600" i="1" kern="0" spc="140" dirty="0">
                <a:solidFill>
                  <a:srgbClr val="D7E9EC"/>
                </a:solidFill>
                <a:effectLst>
                  <a:glow rad="127000">
                    <a:srgbClr val="36474E">
                      <a:alpha val="6500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for each Avengers member</a:t>
            </a:r>
            <a:r>
              <a:rPr lang="en-US" altLang="ko-KR" sz="1600" i="1" kern="0" spc="140" dirty="0">
                <a:solidFill>
                  <a:srgbClr val="D7E9EC"/>
                </a:solidFill>
                <a:effectLst>
                  <a:glow rad="127000">
                    <a:srgbClr val="36474E">
                      <a:alpha val="6500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77457" y="2031992"/>
            <a:ext cx="3637086" cy="1708159"/>
            <a:chOff x="4710750" y="1675029"/>
            <a:chExt cx="3637086" cy="1708159"/>
          </a:xfrm>
        </p:grpSpPr>
        <p:sp>
          <p:nvSpPr>
            <p:cNvPr id="12" name="TextBox 11"/>
            <p:cNvSpPr txBox="1"/>
            <p:nvPr/>
          </p:nvSpPr>
          <p:spPr>
            <a:xfrm>
              <a:off x="6096000" y="2613747"/>
              <a:ext cx="22365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Right"/>
                <a:lightRig rig="threePt" dir="t"/>
              </a:scene3d>
              <a:sp3d>
                <a:bevelT w="0"/>
              </a:sp3d>
            </a:bodyPr>
            <a:lstStyle/>
            <a:p>
              <a:r>
                <a:rPr lang="en-US" altLang="ko-KR" sz="4400" i="1" spc="600" dirty="0">
                  <a:ln w="6350">
                    <a:solidFill>
                      <a:srgbClr val="D3E2E6"/>
                    </a:solidFill>
                  </a:ln>
                  <a:solidFill>
                    <a:schemeClr val="bg1"/>
                  </a:solidFill>
                  <a:effectLst>
                    <a:glow rad="165100">
                      <a:schemeClr val="tx1">
                        <a:lumMod val="75000"/>
                        <a:lumOff val="25000"/>
                        <a:alpha val="35000"/>
                      </a:schemeClr>
                    </a:glo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:</a:t>
              </a:r>
              <a:r>
                <a:rPr lang="ko-KR" altLang="en-US" sz="4000" i="1" spc="600" dirty="0" err="1">
                  <a:ln w="6350">
                    <a:solidFill>
                      <a:srgbClr val="D3E2E6"/>
                    </a:solidFill>
                  </a:ln>
                  <a:solidFill>
                    <a:schemeClr val="bg1"/>
                  </a:solidFill>
                  <a:effectLst>
                    <a:glow rad="165100">
                      <a:schemeClr val="tx1">
                        <a:lumMod val="75000"/>
                        <a:lumOff val="25000"/>
                        <a:alpha val="35000"/>
                      </a:schemeClr>
                    </a:glo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끠끠티</a:t>
              </a:r>
              <a:endParaRPr lang="ko-KR" altLang="en-US" sz="4400" i="1" spc="600" dirty="0">
                <a:ln w="6350">
                  <a:solidFill>
                    <a:srgbClr val="D3E2E6"/>
                  </a:solidFill>
                </a:ln>
                <a:solidFill>
                  <a:schemeClr val="bg1"/>
                </a:solidFill>
                <a:effectLst>
                  <a:glow rad="165100">
                    <a:schemeClr val="tx1">
                      <a:lumMod val="75000"/>
                      <a:lumOff val="25000"/>
                      <a:alpha val="35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10750" y="1675029"/>
              <a:ext cx="363708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Right"/>
                <a:lightRig rig="threePt" dir="t"/>
              </a:scene3d>
              <a:sp3d>
                <a:bevelT w="0"/>
              </a:sp3d>
            </a:bodyPr>
            <a:lstStyle/>
            <a:p>
              <a:r>
                <a:rPr lang="en-US" altLang="ko-KR" sz="8000" dirty="0">
                  <a:ln w="6350">
                    <a:solidFill>
                      <a:srgbClr val="D3E2E6"/>
                    </a:solidFill>
                  </a:ln>
                  <a:solidFill>
                    <a:schemeClr val="bg1"/>
                  </a:solidFill>
                  <a:effectLst>
                    <a:glow rad="165100">
                      <a:schemeClr val="tx1">
                        <a:lumMod val="75000"/>
                        <a:lumOff val="25000"/>
                        <a:alpha val="35000"/>
                      </a:schemeClr>
                    </a:glow>
                  </a:effectLst>
                  <a:latin typeface="Avengeance Heroic Avenger" pitchFamily="2" charset="0"/>
                  <a:ea typeface="휴먼둥근헤드라인" panose="02030504000101010101" pitchFamily="18" charset="-127"/>
                </a:rPr>
                <a:t>Avengers</a:t>
              </a:r>
              <a:endParaRPr lang="ko-KR" altLang="en-US" sz="8000" dirty="0">
                <a:ln w="6350">
                  <a:solidFill>
                    <a:srgbClr val="D3E2E6"/>
                  </a:solidFill>
                </a:ln>
                <a:solidFill>
                  <a:schemeClr val="bg1"/>
                </a:solidFill>
                <a:effectLst>
                  <a:glow rad="165100">
                    <a:schemeClr val="tx1">
                      <a:lumMod val="75000"/>
                      <a:lumOff val="25000"/>
                      <a:alpha val="35000"/>
                    </a:schemeClr>
                  </a:glow>
                </a:effectLst>
                <a:latin typeface="Avengeance Heroic Avenger" pitchFamily="2" charset="0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29931" y="3860677"/>
            <a:ext cx="433213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pPr algn="dist"/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끠끠의끠끠티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112455" y="3754219"/>
            <a:ext cx="396709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00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51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0" y="1816505"/>
            <a:ext cx="12192000" cy="322357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83920" y="5495497"/>
            <a:ext cx="4024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호크아이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5" y="1816505"/>
            <a:ext cx="9046190" cy="32308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809750"/>
            <a:ext cx="906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4168609" y="1274125"/>
            <a:ext cx="3363617" cy="4985028"/>
          </a:xfrm>
          <a:prstGeom prst="snip1Rect">
            <a:avLst>
              <a:gd name="adj" fmla="val 23805"/>
            </a:avLst>
          </a:prstGeom>
          <a:gradFill flip="none" rotWithShape="1">
            <a:gsLst>
              <a:gs pos="13000">
                <a:srgbClr val="381850">
                  <a:alpha val="60000"/>
                </a:srgbClr>
              </a:gs>
              <a:gs pos="0">
                <a:srgbClr val="7030A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E0614">
                  <a:alpha val="50000"/>
                </a:srgbClr>
              </a:gs>
              <a:gs pos="25000">
                <a:srgbClr val="261036">
                  <a:alpha val="60000"/>
                </a:srgbClr>
              </a:gs>
              <a:gs pos="39000">
                <a:srgbClr val="1B0B27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823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AC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NAME</a:t>
            </a:r>
          </a:p>
          <a:p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클린트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바튼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스파이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5">
              <a:alphaModFix amt="90000"/>
            </a:blip>
            <a:srcRect/>
            <a:stretch>
              <a:fillRect l="1000" t="1000" r="1000" b="1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441D61"/>
              </a:fgClr>
              <a:bgClr>
                <a:srgbClr val="292928"/>
              </a:bgClr>
            </a:pattFill>
            <a:ln w="15875" cap="rnd" cmpd="sng">
              <a:solidFill>
                <a:srgbClr val="7030A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호크아이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7030A0">
                  <a:alpha val="9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7030A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7030A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7030A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대각선 방향의 모서리가 잘린 사각형 30"/>
          <p:cNvSpPr/>
          <p:nvPr/>
        </p:nvSpPr>
        <p:spPr>
          <a:xfrm>
            <a:off x="8108092" y="3958845"/>
            <a:ext cx="3676605" cy="2607145"/>
          </a:xfrm>
          <a:prstGeom prst="snip2DiagRect">
            <a:avLst>
              <a:gd name="adj1" fmla="val 419"/>
              <a:gd name="adj2" fmla="val 30955"/>
            </a:avLst>
          </a:prstGeom>
          <a:blipFill dpi="0" rotWithShape="1">
            <a:blip r:embed="rId6">
              <a:alphaModFix amt="90000"/>
            </a:blip>
            <a:srcRect/>
            <a:stretch>
              <a:fillRect l="-3000" t="-3000" r="-3000" b="-3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6435306" y="2794958"/>
            <a:ext cx="4509166" cy="1163887"/>
          </a:xfrm>
          <a:prstGeom prst="bentConnector3">
            <a:avLst>
              <a:gd name="adj1" fmla="val 36991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한쪽 모서리가 잘린 사각형 53"/>
          <p:cNvSpPr/>
          <p:nvPr/>
        </p:nvSpPr>
        <p:spPr>
          <a:xfrm>
            <a:off x="8191551" y="1269044"/>
            <a:ext cx="3554958" cy="2310110"/>
          </a:xfrm>
          <a:prstGeom prst="snip1Rect">
            <a:avLst>
              <a:gd name="adj" fmla="val 27708"/>
            </a:avLst>
          </a:prstGeom>
          <a:gradFill flip="none" rotWithShape="1">
            <a:gsLst>
              <a:gs pos="13000">
                <a:srgbClr val="381850">
                  <a:alpha val="60000"/>
                </a:srgbClr>
              </a:gs>
              <a:gs pos="0">
                <a:srgbClr val="7030A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E0614">
                  <a:alpha val="50000"/>
                </a:srgbClr>
              </a:gs>
              <a:gs pos="25000">
                <a:srgbClr val="261036">
                  <a:alpha val="60000"/>
                </a:srgbClr>
              </a:gs>
              <a:gs pos="39000">
                <a:srgbClr val="1B0B27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823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한쪽 모서리가 잘린 사각형 39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9900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78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1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8400" y="1274125"/>
            <a:ext cx="2171539" cy="2171539"/>
          </a:xfrm>
          <a:prstGeom prst="rect">
            <a:avLst/>
          </a:prstGeom>
          <a:blipFill dpi="0" rotWithShape="1">
            <a:blip r:embed="rId5">
              <a:alphaModFix amt="90000"/>
            </a:blip>
            <a:srcRect/>
            <a:stretch>
              <a:fillRect l="1000" t="1000" r="1000" b="1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441D61"/>
              </a:fgClr>
              <a:bgClr>
                <a:srgbClr val="292928"/>
              </a:bgClr>
            </a:pattFill>
            <a:ln w="15875" cap="rnd" cmpd="sng">
              <a:solidFill>
                <a:srgbClr val="7030A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호크아이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39" name="타원 38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원호 40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44" name="그룹 43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54" name="한쪽 모서리가 잘린 사각형 53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67308E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5" name="직각 삼각형 54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67308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45" name="대각선 줄무늬 44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67308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58" name="그룹 57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60" name="한쪽 모서리가 잘린 사각형 59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67308E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1" name="직각 삼각형 60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67308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9" name="대각선 줄무늬 58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67308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한쪽 모서리가 잘린 사각형 64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6" name="곱셈 기호 65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9900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47" name="갈매기형 수장 46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51" name="갈매기형 수장 50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4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08400" y="1274125"/>
            <a:ext cx="2171539" cy="2171539"/>
          </a:xfrm>
          <a:prstGeom prst="rect">
            <a:avLst/>
          </a:prstGeom>
          <a:blipFill dpi="0" rotWithShape="1">
            <a:blip r:embed="rId5">
              <a:alphaModFix amt="90000"/>
            </a:blip>
            <a:srcRect/>
            <a:stretch>
              <a:fillRect l="1000" t="1000" r="1000" b="1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441D61"/>
              </a:fgClr>
              <a:bgClr>
                <a:srgbClr val="292928"/>
              </a:bgClr>
            </a:pattFill>
            <a:ln w="15875" cap="rnd" cmpd="sng">
              <a:solidFill>
                <a:srgbClr val="7030A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호크아이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7030A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39" name="타원 38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원호 40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6730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한쪽 모서리가 잘린 사각형 64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6" name="곱셈 기호 65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9900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68" name="갈매기형 수장 6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9" name="갈매기형 수장 68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0" name="갈매기형 수장 69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7030A0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72" name="갈매기형 수장 71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3" name="갈매기형 수장 72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76" name="대각선 방향의 모서리가 잘린 사각형 75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67308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77" name="그룹 76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80" name="대각선 줄무늬 79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67308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각 삼각형 80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67308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직각 삼각형 77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67308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대각선 줄무늬 78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67308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0" y="1816505"/>
            <a:ext cx="12192000" cy="322357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91" y="1817915"/>
            <a:ext cx="9689924" cy="32221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73929" y="5495497"/>
            <a:ext cx="304414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아이언맨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429B4-460A-46B9-B0BB-AC5CC9E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85" y="1816505"/>
            <a:ext cx="9689924" cy="32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0"/>
            <a:ext cx="12189646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2354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4168609" y="1274125"/>
            <a:ext cx="3363617" cy="5404902"/>
          </a:xfrm>
          <a:prstGeom prst="snip1Rect">
            <a:avLst>
              <a:gd name="adj" fmla="val 23805"/>
            </a:avLst>
          </a:prstGeom>
          <a:gradFill flip="none" rotWithShape="1">
            <a:gsLst>
              <a:gs pos="13000">
                <a:srgbClr val="9E9A00">
                  <a:alpha val="60000"/>
                </a:srgbClr>
              </a:gs>
              <a:gs pos="0">
                <a:srgbClr val="F4EE0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141400">
                  <a:alpha val="50000"/>
                </a:srgbClr>
              </a:gs>
              <a:gs pos="25000">
                <a:srgbClr val="484600">
                  <a:alpha val="60000"/>
                </a:srgbClr>
              </a:gs>
              <a:gs pos="39000">
                <a:srgbClr val="262500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F4EE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AC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NAME</a:t>
            </a: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토니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스타크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CEO,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과학자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6">
              <a:alphaModFix amt="75000"/>
            </a:blip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4">
                  <a:lumMod val="50000"/>
                </a:schemeClr>
              </a:fgClr>
              <a:bgClr>
                <a:srgbClr val="292928"/>
              </a:bgClr>
            </a:pattFill>
            <a:ln w="15875" cap="rnd" cmpd="sng">
              <a:solidFill>
                <a:srgbClr val="FFCE33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아이언맨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FCE3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FCE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FCE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FCE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F4EE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대각선 방향의 모서리가 잘린 사각형 30"/>
          <p:cNvSpPr/>
          <p:nvPr/>
        </p:nvSpPr>
        <p:spPr>
          <a:xfrm>
            <a:off x="8108092" y="3958845"/>
            <a:ext cx="3676605" cy="2607145"/>
          </a:xfrm>
          <a:prstGeom prst="snip2DiagRect">
            <a:avLst>
              <a:gd name="adj1" fmla="val 419"/>
              <a:gd name="adj2" fmla="val 30955"/>
            </a:avLst>
          </a:prstGeom>
          <a:blipFill dpi="0" rotWithShape="1">
            <a:blip r:embed="rId7">
              <a:alphaModFix amt="80000"/>
            </a:blip>
            <a:srcRect/>
            <a:stretch>
              <a:fillRect l="1000" t="1000" r="1000" b="1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6387152" y="2784143"/>
            <a:ext cx="4557320" cy="1174702"/>
          </a:xfrm>
          <a:prstGeom prst="bentConnector3">
            <a:avLst>
              <a:gd name="adj1" fmla="val 37722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한쪽 모서리가 잘린 사각형 53"/>
          <p:cNvSpPr/>
          <p:nvPr/>
        </p:nvSpPr>
        <p:spPr>
          <a:xfrm>
            <a:off x="8281301" y="1269044"/>
            <a:ext cx="3465208" cy="2310110"/>
          </a:xfrm>
          <a:prstGeom prst="snip1Rect">
            <a:avLst>
              <a:gd name="adj" fmla="val 27708"/>
            </a:avLst>
          </a:prstGeom>
          <a:gradFill flip="none" rotWithShape="1">
            <a:gsLst>
              <a:gs pos="13000">
                <a:srgbClr val="9E9A00">
                  <a:alpha val="60000"/>
                </a:srgbClr>
              </a:gs>
              <a:gs pos="0">
                <a:srgbClr val="F4EE0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141400">
                  <a:alpha val="50000"/>
                </a:srgbClr>
              </a:gs>
              <a:gs pos="25000">
                <a:srgbClr val="484600">
                  <a:alpha val="60000"/>
                </a:srgbClr>
              </a:gs>
              <a:gs pos="39000">
                <a:srgbClr val="262500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F4EE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한쪽 모서리가 잘린 사각형 39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18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1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0"/>
            <a:ext cx="12189646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2354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66003" y="1280709"/>
            <a:ext cx="1984189" cy="1984189"/>
          </a:xfrm>
          <a:prstGeom prst="rect">
            <a:avLst/>
          </a:prstGeom>
          <a:blipFill dpi="0" rotWithShape="1">
            <a:blip r:embed="rId6">
              <a:alphaModFix amt="75000"/>
            </a:blip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48" name="직사각형 47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4">
                  <a:lumMod val="50000"/>
                </a:schemeClr>
              </a:fgClr>
              <a:bgClr>
                <a:srgbClr val="292928"/>
              </a:bgClr>
            </a:pattFill>
            <a:ln w="15875" cap="rnd" cmpd="sng">
              <a:solidFill>
                <a:srgbClr val="FFCE33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아이언맨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9" name="L 도형 48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0" name="L 도형 49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L 도형 50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2" name="L 도형 51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F4EE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56" name="갈매기형 수장 55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60" name="갈매기형 수장 59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1" name="갈매기형 수장 60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2" name="갈매기형 수장 6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38" name="타원 37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4" name="원호 43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63" name="그룹 62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65" name="한쪽 모서리가 잘린 사각형 64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F4EE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6" name="직각 삼각형 65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D4B43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64" name="대각선 줄무늬 63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69" name="그룹 68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71" name="한쪽 모서리가 잘린 사각형 70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F4EE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72" name="직각 삼각형 71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D4B43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70" name="대각선 줄무늬 69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</a:rPr>
              <a:t>끠끠의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err="1">
                <a:solidFill>
                  <a:prstClr val="white"/>
                </a:solidFill>
              </a:rPr>
              <a:t>끠끠티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한쪽 모서리가 잘린 사각형 75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0"/>
            <a:ext cx="12189646" cy="68580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2354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66003" y="1280709"/>
            <a:ext cx="1984189" cy="1984189"/>
          </a:xfrm>
          <a:prstGeom prst="rect">
            <a:avLst/>
          </a:prstGeom>
          <a:blipFill dpi="0" rotWithShape="1">
            <a:blip r:embed="rId6">
              <a:alphaModFix amt="75000"/>
            </a:blip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48" name="직사각형 47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4">
                  <a:lumMod val="50000"/>
                </a:schemeClr>
              </a:fgClr>
              <a:bgClr>
                <a:srgbClr val="292928"/>
              </a:bgClr>
            </a:pattFill>
            <a:ln w="15875" cap="rnd" cmpd="sng">
              <a:solidFill>
                <a:srgbClr val="FFCE33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아이언맨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9" name="L 도형 48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L 도형 49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L 도형 50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L 도형 51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FFCE33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F4EE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56" name="갈매기형 수장 55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FFCE33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60" name="갈매기형 수장 59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갈매기형 수장 60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갈매기형 수장 6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38" name="타원 37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/>
            </a:p>
          </p:txBody>
        </p:sp>
        <p:sp>
          <p:nvSpPr>
            <p:cNvPr id="43" name="원호 4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/>
            </a:p>
          </p:txBody>
        </p:sp>
        <p:sp>
          <p:nvSpPr>
            <p:cNvPr id="44" name="원호 43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4E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한쪽 모서리가 잘린 사각형 75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46" name="대각선 방향의 모서리가 잘린 사각형 45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F4EE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80" name="대각선 줄무늬 79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D4B43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각 삼각형 80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D4B43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직각 삼각형 77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대각선 줄무늬 78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D4B43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</a:rPr>
              <a:t>끠끠의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err="1">
                <a:solidFill>
                  <a:prstClr val="white"/>
                </a:solidFill>
              </a:rPr>
              <a:t>끠끠티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0" y="1816505"/>
            <a:ext cx="12192000" cy="322357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83920" y="5495497"/>
            <a:ext cx="4024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4800" b="1" spc="-150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블랙 </a:t>
            </a:r>
            <a:r>
              <a:rPr lang="ko-KR" altLang="en-US" sz="4800" b="1" spc="-150" dirty="0" err="1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위도우</a:t>
            </a:r>
            <a:endParaRPr lang="ko-KR" altLang="en-US" sz="4800" b="1" spc="-15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0" y="1816505"/>
            <a:ext cx="8765920" cy="32308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86" y="1816505"/>
            <a:ext cx="8768274" cy="32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" y="-1"/>
            <a:ext cx="12160524" cy="684029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5738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4168609" y="1274125"/>
            <a:ext cx="3363617" cy="4622582"/>
          </a:xfrm>
          <a:prstGeom prst="snip1Rect">
            <a:avLst>
              <a:gd name="adj" fmla="val 23805"/>
            </a:avLst>
          </a:prstGeom>
          <a:gradFill flip="none" rotWithShape="1">
            <a:gsLst>
              <a:gs pos="13000">
                <a:srgbClr val="AC0000">
                  <a:alpha val="60000"/>
                </a:srgbClr>
              </a:gs>
              <a:gs pos="0">
                <a:srgbClr val="FF000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140000">
                  <a:alpha val="50000"/>
                </a:srgbClr>
              </a:gs>
              <a:gs pos="25000">
                <a:srgbClr val="640000">
                  <a:alpha val="60000"/>
                </a:srgbClr>
              </a:gs>
              <a:gs pos="39000">
                <a:srgbClr val="260000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AC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NAME</a:t>
            </a:r>
          </a:p>
          <a:p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나타샤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로마노프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스파이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2000" t="1000" r="-2000" b="-10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640000"/>
              </a:fgClr>
              <a:bgClr>
                <a:srgbClr val="292928"/>
              </a:bgClr>
            </a:pattFill>
            <a:ln w="15875" cap="rnd" cmpd="sng">
              <a:solidFill>
                <a:srgbClr val="92000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블랙 </a:t>
              </a:r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위도우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F0000">
                  <a:alpha val="7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F0000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대각선 방향의 모서리가 잘린 사각형 30"/>
          <p:cNvSpPr/>
          <p:nvPr/>
        </p:nvSpPr>
        <p:spPr>
          <a:xfrm>
            <a:off x="8108092" y="3958845"/>
            <a:ext cx="3676605" cy="2607145"/>
          </a:xfrm>
          <a:prstGeom prst="snip2DiagRect">
            <a:avLst>
              <a:gd name="adj1" fmla="val 419"/>
              <a:gd name="adj2" fmla="val 30955"/>
            </a:avLst>
          </a:prstGeom>
          <a:blipFill dpi="0" rotWithShape="1">
            <a:blip r:embed="rId7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-5000" t="-1000" r="-5000" b="-1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6005015" y="2784143"/>
            <a:ext cx="4939457" cy="1174702"/>
          </a:xfrm>
          <a:prstGeom prst="bentConnector3">
            <a:avLst>
              <a:gd name="adj1" fmla="val 42540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한쪽 모서리가 잘린 사각형 53"/>
          <p:cNvSpPr/>
          <p:nvPr/>
        </p:nvSpPr>
        <p:spPr>
          <a:xfrm>
            <a:off x="8191551" y="1269044"/>
            <a:ext cx="3554958" cy="2310110"/>
          </a:xfrm>
          <a:prstGeom prst="snip1Rect">
            <a:avLst>
              <a:gd name="adj" fmla="val 27708"/>
            </a:avLst>
          </a:prstGeom>
          <a:gradFill flip="none" rotWithShape="1">
            <a:gsLst>
              <a:gs pos="13000">
                <a:srgbClr val="AC0000">
                  <a:alpha val="60000"/>
                </a:srgbClr>
              </a:gs>
              <a:gs pos="0">
                <a:srgbClr val="FF000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140000">
                  <a:alpha val="50000"/>
                </a:srgbClr>
              </a:gs>
              <a:gs pos="25000">
                <a:srgbClr val="640000">
                  <a:alpha val="60000"/>
                </a:srgbClr>
              </a:gs>
              <a:gs pos="39000">
                <a:srgbClr val="260000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한쪽 모서리가 잘린 사각형 39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2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1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0" y="1816505"/>
            <a:ext cx="12192000" cy="3223577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83920" y="5495497"/>
            <a:ext cx="4024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4800" b="1" spc="-150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캡틴아메리카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75" y="1816505"/>
            <a:ext cx="8529851" cy="32235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2" y="1816504"/>
            <a:ext cx="8532204" cy="32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" y="-1"/>
            <a:ext cx="12160524" cy="684029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996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67171" y="1269043"/>
            <a:ext cx="2051523" cy="2051523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2000" t="1000" r="-2000" b="-10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640000"/>
              </a:fgClr>
              <a:bgClr>
                <a:srgbClr val="292928"/>
              </a:bgClr>
            </a:pattFill>
            <a:ln w="15875" cap="rnd" cmpd="sng">
              <a:solidFill>
                <a:srgbClr val="92000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블랙 </a:t>
              </a:r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위도우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49" name="타원 48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0" name="원호 49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2" name="원호 51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54" name="그룹 53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56" name="한쪽 모서리가 잘린 사각형 55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7" name="직각 삼각형 56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5" name="대각선 줄무늬 54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60" name="그룹 59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62" name="한쪽 모서리가 잘린 사각형 61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3" name="직각 삼각형 62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61" name="대각선 줄무늬 60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</a:rPr>
              <a:t>끠끠의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err="1">
                <a:solidFill>
                  <a:prstClr val="white"/>
                </a:solidFill>
              </a:rPr>
              <a:t>끠끠티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한쪽 모서리가 잘린 사각형 66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8" name="곱셈 기호 67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3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" y="-1"/>
            <a:ext cx="12160524" cy="684029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996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7171" y="1269043"/>
            <a:ext cx="2051523" cy="2051523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2000" t="1000" r="-2000" b="-10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640000"/>
              </a:fgClr>
              <a:bgClr>
                <a:srgbClr val="292928"/>
              </a:bgClr>
            </a:pattFill>
            <a:ln w="15875" cap="rnd" cmpd="sng">
              <a:solidFill>
                <a:srgbClr val="92000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블랙 </a:t>
              </a:r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위도우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B8000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49" name="타원 48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0" name="원호 49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2" name="원호 51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한쪽 모서리가 잘린 사각형 66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8" name="곱셈 기호 67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42" name="대각선 방향의 모서리가 잘린 사각형 41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46" name="대각선 줄무늬 45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47" name="직각 삼각형 46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44" name="직각 삼각형 43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5" name="대각선 줄무늬 44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-1178" y="1831036"/>
            <a:ext cx="12192000" cy="322357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83920" y="5495497"/>
            <a:ext cx="4024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4800" b="1" spc="-150" dirty="0" err="1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헐크</a:t>
            </a:r>
            <a:endParaRPr lang="ko-KR" altLang="en-US" sz="4800" b="1" spc="-15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65" y="1816504"/>
            <a:ext cx="7731270" cy="322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10" y="1801972"/>
            <a:ext cx="7733623" cy="32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2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1" y="-2"/>
            <a:ext cx="12192003" cy="685800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15738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3783319" y="1274125"/>
            <a:ext cx="3862975" cy="4962783"/>
          </a:xfrm>
          <a:prstGeom prst="snip1Rect">
            <a:avLst>
              <a:gd name="adj" fmla="val 20325"/>
            </a:avLst>
          </a:prstGeom>
          <a:gradFill flip="none" rotWithShape="1">
            <a:gsLst>
              <a:gs pos="13000">
                <a:srgbClr val="66C10B">
                  <a:alpha val="60000"/>
                </a:srgbClr>
              </a:gs>
              <a:gs pos="0">
                <a:srgbClr val="A1F54D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C1401">
                  <a:alpha val="50000"/>
                </a:srgbClr>
              </a:gs>
              <a:gs pos="25000">
                <a:srgbClr val="346206">
                  <a:alpha val="60000"/>
                </a:srgbClr>
              </a:gs>
              <a:gs pos="39000">
                <a:srgbClr val="172C02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0FF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AC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18E11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NAME</a:t>
            </a: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로버트 브루스 배너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핵 물리학자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분노조절장애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45000" t="-2000" r="-10000" b="-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45C00"/>
              </a:fgClr>
              <a:bgClr>
                <a:srgbClr val="292928"/>
              </a:bgClr>
            </a:pattFill>
            <a:ln w="15875" cap="rnd" cmpd="sng">
              <a:solidFill>
                <a:srgbClr val="92D05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헐크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FF00">
                  <a:alpha val="9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FF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FF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FF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6490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6005015" y="2784143"/>
            <a:ext cx="4939457" cy="1174702"/>
          </a:xfrm>
          <a:prstGeom prst="bentConnector3">
            <a:avLst>
              <a:gd name="adj1" fmla="val 42540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한쪽 모서리가 잘린 사각형 53"/>
          <p:cNvSpPr/>
          <p:nvPr/>
        </p:nvSpPr>
        <p:spPr>
          <a:xfrm>
            <a:off x="8191551" y="1269044"/>
            <a:ext cx="3554958" cy="2310110"/>
          </a:xfrm>
          <a:prstGeom prst="snip1Rect">
            <a:avLst>
              <a:gd name="adj" fmla="val 27708"/>
            </a:avLst>
          </a:prstGeom>
          <a:gradFill flip="none" rotWithShape="1">
            <a:gsLst>
              <a:gs pos="13000">
                <a:srgbClr val="66C10B">
                  <a:alpha val="60000"/>
                </a:srgbClr>
              </a:gs>
              <a:gs pos="0">
                <a:srgbClr val="A1F54D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C1401">
                  <a:alpha val="50000"/>
                </a:srgbClr>
              </a:gs>
              <a:gs pos="25000">
                <a:srgbClr val="346206">
                  <a:alpha val="60000"/>
                </a:srgbClr>
              </a:gs>
              <a:gs pos="39000">
                <a:srgbClr val="172C02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0FF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대각선 방향의 모서리가 잘린 사각형 37"/>
          <p:cNvSpPr/>
          <p:nvPr/>
        </p:nvSpPr>
        <p:spPr>
          <a:xfrm>
            <a:off x="8108092" y="3958845"/>
            <a:ext cx="3676605" cy="2607145"/>
          </a:xfrm>
          <a:prstGeom prst="snip2DiagRect">
            <a:avLst>
              <a:gd name="adj1" fmla="val 419"/>
              <a:gd name="adj2" fmla="val 30955"/>
            </a:avLst>
          </a:prstGeom>
          <a:blipFill dpi="0" rotWithShape="1">
            <a:blip r:embed="rId7">
              <a:alphaModFix amt="95000"/>
            </a:blip>
            <a:srcRect/>
            <a:stretch>
              <a:fillRect l="-10000" t="-20000" r="-10000" b="-20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한쪽 모서리가 잘린 사각형 39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7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4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648" cy="686567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487" y="1272996"/>
            <a:ext cx="2130866" cy="2130866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45000" t="-2000" r="-10000" b="-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45C00"/>
              </a:fgClr>
              <a:bgClr>
                <a:srgbClr val="292928"/>
              </a:bgClr>
            </a:pattFill>
            <a:ln w="15875" cap="rnd" cmpd="sng">
              <a:solidFill>
                <a:srgbClr val="92D05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b="1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헐크</a:t>
              </a:r>
              <a:endParaRPr lang="ko-KR" altLang="en-US" sz="3200" b="1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6490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한쪽 모서리가 잘린 사각형 46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8" name="곱셈 기호 47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50" name="타원 4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2" name="원호 51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3" name="원호 52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55" name="그룹 54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57" name="한쪽 모서리가 잘린 사각형 56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0FF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8" name="직각 삼각형 57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6" name="대각선 줄무늬 55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61" name="그룹 60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63" name="한쪽 모서리가 잘린 사각형 62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0FF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4" name="직각 삼각형 63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62" name="대각선 줄무늬 61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5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648" cy="686567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487" y="1272996"/>
            <a:ext cx="2130866" cy="2130866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stretch>
              <a:fillRect l="-45000" t="-2000" r="-10000" b="-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45C00"/>
              </a:fgClr>
              <a:bgClr>
                <a:srgbClr val="292928"/>
              </a:bgClr>
            </a:pattFill>
            <a:ln w="15875" cap="rnd" cmpd="sng">
              <a:solidFill>
                <a:srgbClr val="92D05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 err="1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헐크</a:t>
              </a:r>
              <a:endParaRPr lang="ko-KR" altLang="en-US" sz="3200" spc="-150" dirty="0">
                <a:solidFill>
                  <a:schemeClr val="bg1">
                    <a:lumMod val="95000"/>
                  </a:schemeClr>
                </a:solidFill>
                <a:effectLst>
                  <a:glow rad="317500">
                    <a:srgbClr val="E60000">
                      <a:alpha val="0"/>
                    </a:srgbClr>
                  </a:glo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64903C"/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6490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92D050">
              <a:alpha val="9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40" name="타원 3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원호 40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한쪽 모서리가 잘린 사각형 49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곱셈 기호 50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53" name="대각선 방향의 모서리가 잘린 사각형 52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00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57" name="대각선 줄무늬 56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8" name="직각 삼각형 57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5" name="직각 삼각형 54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6" name="대각선 줄무늬 55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283527" y="2230582"/>
            <a:ext cx="5999018" cy="2064327"/>
            <a:chOff x="3283527" y="2230582"/>
            <a:chExt cx="5999018" cy="2064327"/>
          </a:xfrm>
        </p:grpSpPr>
        <p:sp>
          <p:nvSpPr>
            <p:cNvPr id="6" name="대각선 방향의 모서리가 잘린 사각형 5"/>
            <p:cNvSpPr/>
            <p:nvPr/>
          </p:nvSpPr>
          <p:spPr>
            <a:xfrm>
              <a:off x="3283527" y="2230582"/>
              <a:ext cx="5999018" cy="2064327"/>
            </a:xfrm>
            <a:prstGeom prst="snip2DiagRect">
              <a:avLst>
                <a:gd name="adj1" fmla="val 12752"/>
                <a:gd name="adj2" fmla="val 50000"/>
              </a:avLst>
            </a:prstGeom>
            <a:gradFill>
              <a:gsLst>
                <a:gs pos="0">
                  <a:srgbClr val="0C1401">
                    <a:alpha val="60000"/>
                  </a:srgbClr>
                </a:gs>
                <a:gs pos="74000">
                  <a:srgbClr val="909090">
                    <a:alpha val="60000"/>
                  </a:srgbClr>
                </a:gs>
                <a:gs pos="83000">
                  <a:srgbClr val="B2B2B2">
                    <a:alpha val="60000"/>
                  </a:srgbClr>
                </a:gs>
                <a:gs pos="100000">
                  <a:schemeClr val="bg1">
                    <a:lumMod val="95000"/>
                    <a:alpha val="90000"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 anchorCtr="0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en-US" altLang="ko-KR" sz="4000" dirty="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Thank you</a:t>
              </a:r>
              <a:endParaRPr lang="ko-KR" altLang="en-US" sz="40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대각선 줄무늬 6"/>
            <p:cNvSpPr/>
            <p:nvPr/>
          </p:nvSpPr>
          <p:spPr>
            <a:xfrm rot="5400000">
              <a:off x="8337604" y="2230582"/>
              <a:ext cx="944941" cy="944941"/>
            </a:xfrm>
            <a:prstGeom prst="diagStripe">
              <a:avLst>
                <a:gd name="adj" fmla="val 70964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glow rad="1270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8748102" y="2230582"/>
              <a:ext cx="534443" cy="534443"/>
            </a:xfrm>
            <a:prstGeom prst="rt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glow rad="1270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flipH="1" flipV="1">
              <a:off x="3283527" y="3349968"/>
              <a:ext cx="944941" cy="944941"/>
              <a:chOff x="10650066" y="1280708"/>
              <a:chExt cx="944941" cy="944941"/>
            </a:xfrm>
            <a:solidFill>
              <a:schemeClr val="bg1">
                <a:alpha val="80000"/>
              </a:schemeClr>
            </a:solidFill>
          </p:grpSpPr>
          <p:sp>
            <p:nvSpPr>
              <p:cNvPr id="9" name="대각선 줄무늬 8"/>
              <p:cNvSpPr/>
              <p:nvPr/>
            </p:nvSpPr>
            <p:spPr>
              <a:xfrm rot="5400000">
                <a:off x="10650066" y="1280708"/>
                <a:ext cx="944941" cy="944941"/>
              </a:xfrm>
              <a:prstGeom prst="diagStripe">
                <a:avLst>
                  <a:gd name="adj" fmla="val 70964"/>
                </a:avLst>
              </a:prstGeom>
              <a:grpFill/>
              <a:ln>
                <a:noFill/>
              </a:ln>
              <a:effectLst>
                <a:glow rad="1270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각 삼각형 9"/>
              <p:cNvSpPr/>
              <p:nvPr/>
            </p:nvSpPr>
            <p:spPr>
              <a:xfrm flipH="1" flipV="1">
                <a:off x="11060564" y="1280708"/>
                <a:ext cx="534443" cy="534443"/>
              </a:xfrm>
              <a:prstGeom prst="rtTriangle">
                <a:avLst/>
              </a:prstGeom>
              <a:grpFill/>
              <a:ln>
                <a:noFill/>
              </a:ln>
              <a:effectLst>
                <a:glow rad="1270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2" name="꺾인 연결선 11"/>
          <p:cNvCxnSpPr/>
          <p:nvPr/>
        </p:nvCxnSpPr>
        <p:spPr>
          <a:xfrm>
            <a:off x="0" y="1454727"/>
            <a:ext cx="8201891" cy="775855"/>
          </a:xfrm>
          <a:prstGeom prst="bentConnector3">
            <a:avLst>
              <a:gd name="adj1" fmla="val 43243"/>
            </a:avLst>
          </a:prstGeom>
          <a:ln w="38100">
            <a:solidFill>
              <a:schemeClr val="bg1"/>
            </a:solidFill>
          </a:ln>
          <a:effectLst>
            <a:glow rad="190500">
              <a:schemeClr val="bg1">
                <a:lumMod val="85000"/>
                <a:alpha val="4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4349931" y="4294908"/>
            <a:ext cx="11616016" cy="775856"/>
          </a:xfrm>
          <a:prstGeom prst="bentConnector3">
            <a:avLst>
              <a:gd name="adj1" fmla="val 68443"/>
            </a:avLst>
          </a:prstGeom>
          <a:ln w="38100">
            <a:solidFill>
              <a:schemeClr val="bg1"/>
            </a:solidFill>
          </a:ln>
          <a:effectLst>
            <a:glow rad="190500">
              <a:schemeClr val="bg1">
                <a:lumMod val="85000"/>
                <a:alpha val="4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662"/>
            <a:ext cx="12189646" cy="6856675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-2706" y="-3413"/>
            <a:ext cx="12192000" cy="68648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-3413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4168609" y="1274125"/>
            <a:ext cx="3363617" cy="5307866"/>
          </a:xfrm>
          <a:prstGeom prst="snip1Rect">
            <a:avLst>
              <a:gd name="adj" fmla="val 19342"/>
            </a:avLst>
          </a:prstGeom>
          <a:gradFill flip="none" rotWithShape="1">
            <a:gsLst>
              <a:gs pos="13000">
                <a:srgbClr val="005696">
                  <a:alpha val="60000"/>
                </a:srgbClr>
              </a:gs>
              <a:gs pos="0">
                <a:srgbClr val="0070C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0182A">
                  <a:alpha val="50000"/>
                </a:srgbClr>
              </a:gs>
              <a:gs pos="25000">
                <a:srgbClr val="004376">
                  <a:alpha val="60000"/>
                </a:srgbClr>
              </a:gs>
              <a:gs pos="39000">
                <a:srgbClr val="00233E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0B0F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NAME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스티브 로저스</a:t>
            </a:r>
            <a:endParaRPr lang="en-US" altLang="ko-KR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캡틴아메리카</a:t>
            </a:r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</a:p>
          <a:p>
            <a:pPr algn="just"/>
            <a:r>
              <a:rPr lang="en-US" altLang="ko-KR" sz="24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endParaRPr lang="en-US" altLang="ko-KR" sz="2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6"/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1">
                  <a:lumMod val="50000"/>
                </a:schemeClr>
              </a:fgClr>
              <a:bgClr>
                <a:srgbClr val="363635"/>
              </a:bgClr>
            </a:pattFill>
            <a:ln w="15875" cap="rnd" cmpd="sng">
              <a:solidFill>
                <a:srgbClr val="0070C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캡틴아메리카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6455391" y="2784143"/>
            <a:ext cx="2540672" cy="2405507"/>
          </a:xfrm>
          <a:prstGeom prst="bentConnector3">
            <a:avLst>
              <a:gd name="adj1" fmla="val 50000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한쪽 모서리가 잘린 사각형 37"/>
          <p:cNvSpPr/>
          <p:nvPr/>
        </p:nvSpPr>
        <p:spPr>
          <a:xfrm>
            <a:off x="7917515" y="1449786"/>
            <a:ext cx="3824424" cy="2368153"/>
          </a:xfrm>
          <a:prstGeom prst="snip1Rect">
            <a:avLst>
              <a:gd name="adj" fmla="val 31115"/>
            </a:avLst>
          </a:prstGeom>
          <a:gradFill flip="none" rotWithShape="1">
            <a:gsLst>
              <a:gs pos="13000">
                <a:srgbClr val="005696">
                  <a:alpha val="60000"/>
                </a:srgbClr>
              </a:gs>
              <a:gs pos="0">
                <a:srgbClr val="0070C0">
                  <a:alpha val="8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0182A">
                  <a:alpha val="50000"/>
                </a:srgbClr>
              </a:gs>
              <a:gs pos="25000">
                <a:srgbClr val="004376">
                  <a:alpha val="60000"/>
                </a:srgbClr>
              </a:gs>
              <a:gs pos="39000">
                <a:srgbClr val="00233E">
                  <a:alpha val="6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0B0F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56" y="4004217"/>
            <a:ext cx="2604526" cy="2604526"/>
          </a:xfrm>
          <a:prstGeom prst="rect">
            <a:avLst/>
          </a:prstGeom>
          <a:effectLst/>
          <a:scene3d>
            <a:camera prst="obliqueTopRight"/>
            <a:lightRig rig="threePt" dir="t"/>
          </a:scene3d>
        </p:spPr>
      </p:pic>
      <p:grpSp>
        <p:nvGrpSpPr>
          <p:cNvPr id="43" name="그룹 42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한쪽 모서리가 잘린 사각형 44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6" name="곱셈 기호 45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2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662"/>
            <a:ext cx="12189646" cy="6856675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-2706" y="-3413"/>
            <a:ext cx="12192000" cy="68648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-3413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7398" y="1244538"/>
            <a:ext cx="2125947" cy="2125947"/>
          </a:xfrm>
          <a:prstGeom prst="rect">
            <a:avLst/>
          </a:prstGeom>
          <a:blipFill dpi="0" rotWithShape="1">
            <a:blip r:embed="rId6"/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1">
                  <a:lumMod val="50000"/>
                </a:schemeClr>
              </a:fgClr>
              <a:bgClr>
                <a:srgbClr val="363635"/>
              </a:bgClr>
            </a:pattFill>
            <a:ln w="15875" cap="rnd" cmpd="sng">
              <a:solidFill>
                <a:srgbClr val="0070C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캡틴아메리카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24" name="그룹 23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48" name="한쪽 모서리가 잘린 사각형 47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0B0F0">
                    <a:alpha val="80000"/>
                  </a:srgb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9" name="직각 삼각형 58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175C9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68" name="대각선 줄무늬 67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175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70" name="그룹 69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72" name="한쪽 모서리가 잘린 사각형 71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0B0F0">
                    <a:alpha val="80000"/>
                  </a:srgb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73" name="직각 삼각형 72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175C9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71" name="대각선 줄무늬 70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175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한쪽 모서리가 잘린 사각형 54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6" name="곱셈 기호 55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75" name="갈매기형 수장 7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6" name="갈매기형 수장 7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7" name="갈매기형 수장 7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79" name="갈매기형 수장 78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0" name="갈매기형 수장 7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1" name="갈매기형 수장 80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" y="662"/>
            <a:ext cx="12189646" cy="6856675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-2706" y="-3413"/>
            <a:ext cx="12192000" cy="68648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-3413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chemeClr val="accent1">
                  <a:lumMod val="50000"/>
                </a:schemeClr>
              </a:fgClr>
              <a:bgClr>
                <a:srgbClr val="363635"/>
              </a:bgClr>
            </a:pattFill>
            <a:ln w="15875" cap="rnd" cmpd="sng">
              <a:solidFill>
                <a:srgbClr val="0070C0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캡틴아메리카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070C0">
                <a:alpha val="9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56" name="대각선 방향의 모서리가 잘린 사각형 55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67" name="대각선 줄무늬 66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0175C9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8" name="직각 삼각형 67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0175C9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69" name="직각 삼각형 68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0175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0" name="대각선 줄무늬 69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175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57398" y="1244538"/>
            <a:ext cx="2125947" cy="2125947"/>
          </a:xfrm>
          <a:prstGeom prst="rect">
            <a:avLst/>
          </a:prstGeom>
          <a:blipFill dpi="0" rotWithShape="1">
            <a:blip r:embed="rId6"/>
            <a:srcRect/>
            <a:stretch>
              <a:fillRect l="2000" t="2000" r="2000" b="2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59" name="타원 58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0" name="원호 59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1" name="원호 60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2" name="원호 61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한쪽 모서리가 잘린 사각형 64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6" name="곱셈 기호 65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72" name="갈매기형 수장 71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3" name="갈매기형 수장 72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70C0"/>
          </a:solidFill>
          <a:scene3d>
            <a:camera prst="obliqueTopRight"/>
            <a:lightRig rig="threePt" dir="t"/>
          </a:scene3d>
        </p:grpSpPr>
        <p:sp>
          <p:nvSpPr>
            <p:cNvPr id="76" name="갈매기형 수장 75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7" name="갈매기형 수장 76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8" name="갈매기형 수장 77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6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810000" y="236912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 flipV="1">
            <a:off x="0" y="1816505"/>
            <a:ext cx="12192000" cy="322357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83920" y="5495497"/>
            <a:ext cx="4024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ko-KR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4800" b="1" spc="-15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28" y="1816505"/>
            <a:ext cx="9222944" cy="32308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28" y="1816505"/>
            <a:ext cx="9222944" cy="32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4168609" y="1274125"/>
            <a:ext cx="3363617" cy="5307866"/>
          </a:xfrm>
          <a:prstGeom prst="snip1Rect">
            <a:avLst>
              <a:gd name="adj" fmla="val 19342"/>
            </a:avLst>
          </a:prstGeom>
          <a:gradFill flip="none" rotWithShape="1">
            <a:gsLst>
              <a:gs pos="13000">
                <a:srgbClr val="00826C">
                  <a:alpha val="50000"/>
                </a:srgbClr>
              </a:gs>
              <a:gs pos="0">
                <a:srgbClr val="01FFD5">
                  <a:alpha val="7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01411">
                  <a:alpha val="40000"/>
                </a:srgbClr>
              </a:gs>
              <a:gs pos="25000">
                <a:srgbClr val="003A30">
                  <a:alpha val="50000"/>
                </a:srgbClr>
              </a:gs>
              <a:gs pos="39000">
                <a:srgbClr val="002620">
                  <a:alpha val="5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1FFD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  <a:scene3d>
              <a:camera prst="obliqueTop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AC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01FFD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NAME</a:t>
            </a: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토르 </a:t>
            </a:r>
            <a:r>
              <a:rPr lang="ko-KR" altLang="en-US" sz="32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오딘손</a:t>
            </a:r>
            <a:endParaRPr lang="en-US" altLang="ko-KR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천둥의 신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420" y="1274125"/>
            <a:ext cx="2884952" cy="2884952"/>
          </a:xfrm>
          <a:prstGeom prst="rect">
            <a:avLst/>
          </a:prstGeom>
          <a:blipFill dpi="0" rotWithShape="1">
            <a:blip r:embed="rId5"/>
            <a:srcRect/>
            <a:stretch>
              <a:fillRect l="-15000" r="-15000" b="-5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07370"/>
              </a:fgClr>
              <a:bgClr>
                <a:srgbClr val="363635"/>
              </a:bgClr>
            </a:pattFill>
            <a:ln w="15875" cap="rnd" cmpd="sng">
              <a:solidFill>
                <a:srgbClr val="01FFD5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토르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6356" y="4296809"/>
            <a:ext cx="2381080" cy="2423459"/>
            <a:chOff x="1096111" y="4196584"/>
            <a:chExt cx="2279130" cy="2319694"/>
          </a:xfrm>
        </p:grpSpPr>
        <p:sp>
          <p:nvSpPr>
            <p:cNvPr id="20" name="타원 19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1FFD5">
                  <a:alpha val="9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</a:p>
          </p:txBody>
        </p:sp>
        <p:sp>
          <p:nvSpPr>
            <p:cNvPr id="22" name="원호 21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1FFD5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1FFD5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1FFD5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28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1FFD5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꺾인 연결선 16"/>
          <p:cNvCxnSpPr/>
          <p:nvPr/>
        </p:nvCxnSpPr>
        <p:spPr>
          <a:xfrm>
            <a:off x="5977719" y="2715904"/>
            <a:ext cx="3275463" cy="3163658"/>
          </a:xfrm>
          <a:prstGeom prst="bentConnector3">
            <a:avLst>
              <a:gd name="adj1" fmla="val 53333"/>
            </a:avLst>
          </a:prstGeom>
          <a:ln w="28575">
            <a:solidFill>
              <a:srgbClr val="70A6A7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한쪽 모서리가 잘린 사각형 37"/>
          <p:cNvSpPr/>
          <p:nvPr/>
        </p:nvSpPr>
        <p:spPr>
          <a:xfrm>
            <a:off x="7917515" y="1449786"/>
            <a:ext cx="3824424" cy="2368153"/>
          </a:xfrm>
          <a:prstGeom prst="snip1Rect">
            <a:avLst>
              <a:gd name="adj" fmla="val 31115"/>
            </a:avLst>
          </a:prstGeom>
          <a:gradFill flip="none" rotWithShape="1">
            <a:gsLst>
              <a:gs pos="13000">
                <a:srgbClr val="00826C">
                  <a:alpha val="50000"/>
                </a:srgbClr>
              </a:gs>
              <a:gs pos="0">
                <a:srgbClr val="01FFD5">
                  <a:alpha val="70000"/>
                </a:srgbClr>
              </a:gs>
              <a:gs pos="78000">
                <a:schemeClr val="tx1">
                  <a:lumMod val="85000"/>
                  <a:lumOff val="15000"/>
                  <a:alpha val="60000"/>
                </a:schemeClr>
              </a:gs>
              <a:gs pos="60000">
                <a:srgbClr val="001411">
                  <a:alpha val="40000"/>
                </a:srgbClr>
              </a:gs>
              <a:gs pos="25000">
                <a:srgbClr val="003A30">
                  <a:alpha val="50000"/>
                </a:srgbClr>
              </a:gs>
              <a:gs pos="39000">
                <a:srgbClr val="002620">
                  <a:alpha val="50000"/>
                </a:srgb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16200000" scaled="1"/>
            <a:tileRect/>
          </a:gradFill>
          <a:ln w="19050">
            <a:solidFill>
              <a:srgbClr val="01FFD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9677" flipV="1">
            <a:off x="8751580" y="4527580"/>
            <a:ext cx="3042886" cy="1878030"/>
          </a:xfrm>
          <a:prstGeom prst="rect">
            <a:avLst/>
          </a:prstGeom>
          <a:effectLst/>
          <a:scene3d>
            <a:camera prst="obliqueTopRight"/>
            <a:lightRig rig="threePt" dir="t"/>
          </a:scene3d>
        </p:spPr>
      </p:pic>
      <p:grpSp>
        <p:nvGrpSpPr>
          <p:cNvPr id="31" name="그룹 30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한쪽 모서리가 잘린 사각형 38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9D4B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97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8360" y="1244533"/>
            <a:ext cx="2127233" cy="1979855"/>
          </a:xfrm>
          <a:prstGeom prst="rect">
            <a:avLst/>
          </a:prstGeom>
          <a:blipFill dpi="0" rotWithShape="1">
            <a:blip r:embed="rId5"/>
            <a:srcRect/>
            <a:stretch>
              <a:fillRect l="-15000" r="-15000" b="-5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07370"/>
              </a:fgClr>
              <a:bgClr>
                <a:srgbClr val="363635"/>
              </a:bgClr>
            </a:pattFill>
            <a:ln w="15875" cap="rnd" cmpd="sng">
              <a:solidFill>
                <a:srgbClr val="01FFD5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토르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1FFD5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46" name="타원 45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1FF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345272" y="1244533"/>
            <a:ext cx="4079052" cy="5334247"/>
            <a:chOff x="3345272" y="1244533"/>
            <a:chExt cx="4079052" cy="5334247"/>
          </a:xfrm>
        </p:grpSpPr>
        <p:grpSp>
          <p:nvGrpSpPr>
            <p:cNvPr id="51" name="그룹 50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53" name="한쪽 모서리가 잘린 사각형 52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1FFD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54" name="직각 삼각형 53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9D4B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2" name="대각선 줄무늬 51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330430" y="35033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7609200" y="1234191"/>
            <a:ext cx="4079052" cy="5334247"/>
            <a:chOff x="3345272" y="1244533"/>
            <a:chExt cx="4079052" cy="5334247"/>
          </a:xfrm>
        </p:grpSpPr>
        <p:grpSp>
          <p:nvGrpSpPr>
            <p:cNvPr id="57" name="그룹 56"/>
            <p:cNvGrpSpPr/>
            <p:nvPr/>
          </p:nvGrpSpPr>
          <p:grpSpPr>
            <a:xfrm>
              <a:off x="3345272" y="1244533"/>
              <a:ext cx="4079052" cy="5334247"/>
              <a:chOff x="3328459" y="1244536"/>
              <a:chExt cx="4079052" cy="5334247"/>
            </a:xfrm>
          </p:grpSpPr>
          <p:sp>
            <p:nvSpPr>
              <p:cNvPr id="59" name="한쪽 모서리가 잘린 사각형 58"/>
              <p:cNvSpPr/>
              <p:nvPr/>
            </p:nvSpPr>
            <p:spPr>
              <a:xfrm rot="10800000">
                <a:off x="3334106" y="1244536"/>
                <a:ext cx="4073405" cy="5323904"/>
              </a:xfrm>
              <a:prstGeom prst="snip1Rect">
                <a:avLst>
                  <a:gd name="adj" fmla="val 23589"/>
                </a:avLst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 w="12700">
                <a:solidFill>
                  <a:srgbClr val="01FFD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0" name="직각 삼각형 59"/>
              <p:cNvSpPr/>
              <p:nvPr/>
            </p:nvSpPr>
            <p:spPr>
              <a:xfrm rot="10800000" flipH="1" flipV="1">
                <a:off x="3328459" y="6105077"/>
                <a:ext cx="466873" cy="473706"/>
              </a:xfrm>
              <a:prstGeom prst="rtTriangle">
                <a:avLst/>
              </a:prstGeom>
              <a:solidFill>
                <a:srgbClr val="09D4B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58" name="대각선 줄무늬 57"/>
            <p:cNvSpPr/>
            <p:nvPr/>
          </p:nvSpPr>
          <p:spPr>
            <a:xfrm rot="16200000">
              <a:off x="3339240" y="574846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35901" y="34992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</a:rPr>
              <a:t>끠끠의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err="1">
                <a:solidFill>
                  <a:prstClr val="white"/>
                </a:solidFill>
              </a:rPr>
              <a:t>끠끠티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한쪽 모서리가 잘린 사각형 63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9D4B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5" name="곱셈 기호 64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-2706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00"/>
                      </a14:imgEffect>
                    </a14:imgLayer>
                  </a14:imgProps>
                </a:ext>
              </a:extLst>
            </a:blip>
            <a:srcRect/>
            <a:tile tx="0" ty="0" sx="71000" sy="73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8360" y="1244533"/>
            <a:ext cx="2127233" cy="1979855"/>
          </a:xfrm>
          <a:prstGeom prst="rect">
            <a:avLst/>
          </a:prstGeom>
          <a:blipFill dpi="0" rotWithShape="1">
            <a:blip r:embed="rId5"/>
            <a:srcRect/>
            <a:stretch>
              <a:fillRect l="-15000" r="-15000" b="-5000"/>
            </a:stretch>
          </a:blipFill>
          <a:ln w="28575">
            <a:solidFill>
              <a:srgbClr val="70A6A7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41314" y="366485"/>
            <a:ext cx="5909372" cy="737300"/>
            <a:chOff x="4135965" y="366485"/>
            <a:chExt cx="3920070" cy="737300"/>
          </a:xfrm>
        </p:grpSpPr>
        <p:sp>
          <p:nvSpPr>
            <p:cNvPr id="12" name="직사각형 11"/>
            <p:cNvSpPr/>
            <p:nvPr/>
          </p:nvSpPr>
          <p:spPr>
            <a:xfrm>
              <a:off x="4168610" y="401629"/>
              <a:ext cx="3851190" cy="665619"/>
            </a:xfrm>
            <a:prstGeom prst="rect">
              <a:avLst/>
            </a:prstGeom>
            <a:pattFill prst="dotGrid">
              <a:fgClr>
                <a:srgbClr val="007370"/>
              </a:fgClr>
              <a:bgClr>
                <a:srgbClr val="363635"/>
              </a:bgClr>
            </a:pattFill>
            <a:ln w="15875" cap="rnd" cmpd="sng">
              <a:solidFill>
                <a:srgbClr val="01FFD5"/>
              </a:solidFill>
              <a:prstDash val="sysDot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>
                      <a:lumMod val="95000"/>
                    </a:schemeClr>
                  </a:solidFill>
                  <a:effectLst>
                    <a:glow rad="317500">
                      <a:srgbClr val="E60000">
                        <a:alpha val="0"/>
                      </a:srgbClr>
                    </a:glo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토르</a:t>
              </a:r>
            </a:p>
          </p:txBody>
        </p:sp>
        <p:sp>
          <p:nvSpPr>
            <p:cNvPr id="13" name="L 도형 12"/>
            <p:cNvSpPr/>
            <p:nvPr/>
          </p:nvSpPr>
          <p:spPr>
            <a:xfrm flipH="1" flipV="1">
              <a:off x="7878334" y="368740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L 도형 13"/>
            <p:cNvSpPr/>
            <p:nvPr/>
          </p:nvSpPr>
          <p:spPr>
            <a:xfrm flipH="1">
              <a:off x="7881223" y="92808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L 도형 14"/>
            <p:cNvSpPr/>
            <p:nvPr/>
          </p:nvSpPr>
          <p:spPr>
            <a:xfrm rot="5400000">
              <a:off x="4137695" y="366485"/>
              <a:ext cx="163773" cy="163773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L 도형 15"/>
            <p:cNvSpPr/>
            <p:nvPr/>
          </p:nvSpPr>
          <p:spPr>
            <a:xfrm>
              <a:off x="4135965" y="928973"/>
              <a:ext cx="174812" cy="174812"/>
            </a:xfrm>
            <a:prstGeom prst="corner">
              <a:avLst>
                <a:gd name="adj1" fmla="val 40733"/>
                <a:gd name="adj2" fmla="val 40927"/>
              </a:avLst>
            </a:prstGeom>
            <a:solidFill>
              <a:srgbClr val="01FFD5">
                <a:alpha val="80000"/>
              </a:srgbClr>
            </a:solidFill>
            <a:ln w="12700">
              <a:noFill/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1940457" y="2087092"/>
            <a:ext cx="0" cy="4498040"/>
          </a:xfrm>
          <a:prstGeom prst="line">
            <a:avLst/>
          </a:prstGeom>
          <a:ln w="25400">
            <a:solidFill>
              <a:srgbClr val="01FFD5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55971" y="543552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8" name="갈매기형 수장 7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9981708" y="543551"/>
            <a:ext cx="948909" cy="366277"/>
            <a:chOff x="1658983" y="598673"/>
            <a:chExt cx="948909" cy="366277"/>
          </a:xfrm>
          <a:solidFill>
            <a:srgbClr val="00FFCC">
              <a:alpha val="80000"/>
            </a:srgbClr>
          </a:solidFill>
          <a:scene3d>
            <a:camera prst="obliqueTopRight"/>
            <a:lightRig rig="threePt" dir="t"/>
          </a:scene3d>
        </p:grpSpPr>
        <p:sp>
          <p:nvSpPr>
            <p:cNvPr id="35" name="갈매기형 수장 34"/>
            <p:cNvSpPr/>
            <p:nvPr/>
          </p:nvSpPr>
          <p:spPr>
            <a:xfrm>
              <a:off x="1658983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950299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2241615" y="598673"/>
              <a:ext cx="366277" cy="36627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3989" y="3755994"/>
            <a:ext cx="2407934" cy="2450790"/>
            <a:chOff x="1096111" y="4196584"/>
            <a:chExt cx="2279130" cy="2319694"/>
          </a:xfrm>
        </p:grpSpPr>
        <p:sp>
          <p:nvSpPr>
            <p:cNvPr id="46" name="타원 45"/>
            <p:cNvSpPr/>
            <p:nvPr/>
          </p:nvSpPr>
          <p:spPr>
            <a:xfrm>
              <a:off x="1203660" y="4314106"/>
              <a:ext cx="2047164" cy="2047164"/>
            </a:xfrm>
            <a:prstGeom prst="ellipse">
              <a:avLst/>
            </a:prstGeom>
            <a:solidFill>
              <a:srgbClr val="1C1C1C">
                <a:alpha val="50000"/>
              </a:srgbClr>
            </a:solidFill>
            <a:ln w="57150">
              <a:solidFill>
                <a:srgbClr val="01FF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8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Contents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>
              <a:off x="1096111" y="4196584"/>
              <a:ext cx="2263897" cy="2319694"/>
            </a:xfrm>
            <a:prstGeom prst="arc">
              <a:avLst>
                <a:gd name="adj1" fmla="val 13356582"/>
                <a:gd name="adj2" fmla="val 19912427"/>
              </a:avLst>
            </a:prstGeom>
            <a:ln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6200000" flipH="1" flipV="1">
              <a:off x="1117955" y="4218569"/>
              <a:ext cx="2241344" cy="2273229"/>
            </a:xfrm>
            <a:prstGeom prst="arc">
              <a:avLst>
                <a:gd name="adj1" fmla="val 18790582"/>
                <a:gd name="adj2" fmla="val 1779992"/>
              </a:avLst>
            </a:prstGeom>
            <a:ln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13848054">
              <a:off x="1162256" y="4228960"/>
              <a:ext cx="2191165" cy="2198238"/>
            </a:xfrm>
            <a:prstGeom prst="arc">
              <a:avLst>
                <a:gd name="adj1" fmla="val 15505744"/>
                <a:gd name="adj2" fmla="val 19245441"/>
              </a:avLst>
            </a:prstGeom>
            <a:ln w="63500"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ko-KR" altLang="en-US" sz="3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77907" y="366484"/>
            <a:ext cx="446081" cy="4675416"/>
            <a:chOff x="277907" y="366484"/>
            <a:chExt cx="446081" cy="467541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500947" y="812565"/>
              <a:ext cx="0" cy="4229335"/>
            </a:xfrm>
            <a:prstGeom prst="line">
              <a:avLst/>
            </a:prstGeom>
            <a:ln w="25400">
              <a:solidFill>
                <a:srgbClr val="01F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한쪽 모서리가 잘린 사각형 63"/>
            <p:cNvSpPr/>
            <p:nvPr/>
          </p:nvSpPr>
          <p:spPr>
            <a:xfrm rot="5400000">
              <a:off x="277907" y="366484"/>
              <a:ext cx="446081" cy="446081"/>
            </a:xfrm>
            <a:prstGeom prst="snip1Rect">
              <a:avLst>
                <a:gd name="adj" fmla="val 28933"/>
              </a:avLst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solidFill>
                <a:srgbClr val="09D4B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5" name="곱셈 기호 64"/>
            <p:cNvSpPr/>
            <p:nvPr/>
          </p:nvSpPr>
          <p:spPr>
            <a:xfrm>
              <a:off x="327981" y="414329"/>
              <a:ext cx="345931" cy="345931"/>
            </a:xfrm>
            <a:prstGeom prst="mathMultiply">
              <a:avLst>
                <a:gd name="adj1" fmla="val 8256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338126" y="1234191"/>
            <a:ext cx="8351042" cy="5344592"/>
            <a:chOff x="3338126" y="1234191"/>
            <a:chExt cx="8351042" cy="5344592"/>
          </a:xfrm>
        </p:grpSpPr>
        <p:sp>
          <p:nvSpPr>
            <p:cNvPr id="43" name="대각선 방향의 모서리가 잘린 사각형 42"/>
            <p:cNvSpPr/>
            <p:nvPr/>
          </p:nvSpPr>
          <p:spPr>
            <a:xfrm>
              <a:off x="3338126" y="1249867"/>
              <a:ext cx="8351042" cy="5321321"/>
            </a:xfrm>
            <a:prstGeom prst="snip2DiagRect">
              <a:avLst>
                <a:gd name="adj1" fmla="val 0"/>
                <a:gd name="adj2" fmla="val 17985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solidFill>
                <a:srgbClr val="01FF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TopRight"/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 rot="10800000">
              <a:off x="3340651" y="5742431"/>
              <a:ext cx="828906" cy="836352"/>
              <a:chOff x="3789037" y="5566064"/>
              <a:chExt cx="828906" cy="836352"/>
            </a:xfrm>
          </p:grpSpPr>
          <p:sp>
            <p:nvSpPr>
              <p:cNvPr id="67" name="대각선 줄무늬 66"/>
              <p:cNvSpPr/>
              <p:nvPr/>
            </p:nvSpPr>
            <p:spPr>
              <a:xfrm rot="5400000">
                <a:off x="3783005" y="5572099"/>
                <a:ext cx="836349" cy="824285"/>
              </a:xfrm>
              <a:prstGeom prst="diagStripe">
                <a:avLst>
                  <a:gd name="adj" fmla="val 70964"/>
                </a:avLst>
              </a:prstGeom>
              <a:solidFill>
                <a:srgbClr val="09D4B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68" name="직각 삼각형 67"/>
              <p:cNvSpPr/>
              <p:nvPr/>
            </p:nvSpPr>
            <p:spPr>
              <a:xfrm flipH="1" flipV="1">
                <a:off x="4151070" y="5566064"/>
                <a:ext cx="466873" cy="473706"/>
              </a:xfrm>
              <a:prstGeom prst="rtTriangle">
                <a:avLst/>
              </a:prstGeom>
              <a:solidFill>
                <a:srgbClr val="09D4B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45" name="직각 삼각형 44"/>
            <p:cNvSpPr/>
            <p:nvPr/>
          </p:nvSpPr>
          <p:spPr>
            <a:xfrm flipH="1" flipV="1">
              <a:off x="11221379" y="1234191"/>
              <a:ext cx="466873" cy="473706"/>
            </a:xfrm>
            <a:prstGeom prst="rtTriangle">
              <a:avLst/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6" name="대각선 줄무늬 65"/>
            <p:cNvSpPr/>
            <p:nvPr/>
          </p:nvSpPr>
          <p:spPr>
            <a:xfrm rot="5400000">
              <a:off x="10857935" y="1240223"/>
              <a:ext cx="836349" cy="824285"/>
            </a:xfrm>
            <a:prstGeom prst="diagStripe">
              <a:avLst>
                <a:gd name="adj" fmla="val 70964"/>
              </a:avLst>
            </a:prstGeom>
            <a:solidFill>
              <a:srgbClr val="09D4B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459646" y="34921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텍스트를 입력하세요</a:t>
            </a:r>
            <a:r>
              <a:rPr lang="en-US" altLang="ko-KR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0" algn="ctr"/>
            <a:endParaRPr lang="en-US" altLang="ko-KR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/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끠끠의</a:t>
            </a:r>
            <a:r>
              <a:rPr lang="ko-KR" altLang="en-US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끠끠티</a:t>
            </a:r>
            <a:endParaRPr lang="ko-KR" altLang="en-US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243</Words>
  <Application>Microsoft Macintosh PowerPoint</Application>
  <PresentationFormat>와이드스크린</PresentationFormat>
  <Paragraphs>151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나눔바른고딕</vt:lpstr>
      <vt:lpstr>Avengeance Heroic Avenger</vt:lpstr>
      <vt:lpstr>휴먼둥근헤드라인</vt:lpstr>
      <vt:lpstr>Arial</vt:lpstr>
      <vt:lpstr>맑은 고딕</vt:lpstr>
      <vt:lpstr>-윤고딕320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지강혁</dc:creator>
  <cp:lastModifiedBy>gguigguit@gmail.com</cp:lastModifiedBy>
  <cp:revision>209</cp:revision>
  <dcterms:created xsi:type="dcterms:W3CDTF">2015-05-28T13:00:28Z</dcterms:created>
  <dcterms:modified xsi:type="dcterms:W3CDTF">2022-04-27T10:16:48Z</dcterms:modified>
</cp:coreProperties>
</file>